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83" r:id="rId5"/>
    <p:sldId id="284" r:id="rId6"/>
    <p:sldId id="304" r:id="rId7"/>
    <p:sldId id="285" r:id="rId8"/>
    <p:sldId id="264" r:id="rId9"/>
    <p:sldId id="305" r:id="rId10"/>
    <p:sldId id="266" r:id="rId11"/>
    <p:sldId id="286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6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AD2A8-0897-FB00-9CCC-5014736B23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5D5F7A-C227-F999-2371-594333941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4BC91-10FC-D4E6-B114-E122D880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95231-95C7-B3D2-AF52-B535ED4A7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444A8-8628-9459-CBE7-21D8B0960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75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4E2B4-1AB4-60C1-443F-F0CAB6A52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AE1F28-A10A-13DA-DD37-9948D5CAE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0BD84-4700-388C-F848-DE738E143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01281-A24C-8C3C-6A82-CFA117C35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DAC19-332E-5179-2467-82FB4BC70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43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2DFCA-26A9-5624-DD56-73C008A29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0069D9-DE82-C444-08B1-733C5F4C7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DDFF6-D1B1-F7F2-24E7-FFFD46326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C738E-8755-F4C8-6A47-108D794F2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AB719-8D92-BCAC-E831-C2BF483C5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958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0D37D-CDE5-F86A-97D7-CD0D4E6DF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EE329-E0BF-6F24-A43B-EABF7C599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984C6-671A-456C-A256-7A44DBC4E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E4CE4-0ECA-5A52-8E58-14E04671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5E2E9-83E6-EF83-282F-62F28E4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36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BE4B8-3ED8-90B1-CB96-23BEFE6AB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71E07-0B06-7254-2781-062647A04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061D1-F6CA-0708-156C-E6B27FFEB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49C60-FFDD-226D-F74F-FBA6B95D9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5864A-F773-D4D3-B35C-4D65F465A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59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F68A3-5766-FEEA-1637-CAC8F3BBE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D9ECC-8B35-B418-551D-F9BD248A0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40012E-4A5D-6FA4-9CCE-51C9748CB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24432B-5F51-E1D6-9D21-BB1C1C1C8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006C10-D64F-010F-22D9-5472BA94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97A035-D99C-6D53-87A2-594CF123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88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F94B2-2DD1-8508-4720-14EECB76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981C-12E9-9023-22BE-4D55B1647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64B1FC-9E3D-277B-EC2C-6C2F3D5333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A64740-CA11-C677-EFC5-3C3295A974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B1A819-4D0C-7CED-4EDC-E780E889F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13BBB-B21D-AE09-118A-BD4682E25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24506-938A-4450-211E-4954DADC8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6C37D3-2CE1-8687-A2E6-869C05BC3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6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92FAD-53B2-1142-3674-8619D7EC9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CA8FFF-E698-54DB-AD8A-E9013C019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01D4A6-B415-BFF8-CCA6-4F128F9DB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30BF8-CB00-07FC-5F81-A5DB7F94A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86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35BA95-CF61-95C9-C219-281A6EB8B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F7A815-B5D5-DFC7-F524-CF4CC8ECB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6B599-2BC8-F345-A7EB-CE2E08AF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992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CB622-0A69-DF9D-AD6A-7AE097744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F9999-7A93-32F7-B804-17F00DBDA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FC1A8-FEFE-E4DC-A211-AE35CB930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CC38C-2212-ACF4-F603-261AC33C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C6256-08D3-CD2F-F244-4F19CDCA9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4C5FA-2F0E-63F7-FE3C-36BB943B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25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7711B-1ED3-5A12-7CB6-1BDC483FE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EEBDE0-2ECB-865C-3CF0-A6583282E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7430F-CE31-79C0-A40E-559A5F9F2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DFF59-EC5E-A578-D90E-75A10F6DE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A5E1B-F8F2-6EBD-C9EB-DF1E33359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AE203-8502-A26D-605E-BE52AE875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96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BD4F28-F5BF-0888-F434-A64BF7DF4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6642E-D404-55CE-80C4-60E57D480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232D8-2A95-9DF4-B1BA-5A256C29C6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87E70-EDE8-4F47-AC7C-84BE8E36FBDA}" type="datetimeFigureOut">
              <a:rPr lang="en-GB" smtClean="0"/>
              <a:t>30/01/2024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57589-A3C7-BC9D-D659-D2053D6B3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42ACA-F6A2-AC25-083E-C259C21DA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1E8F2-CDC4-42B6-8C27-98AE79E090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34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5" descr="A train on the tracks&#10;&#10;Description automatically generated">
            <a:extLst>
              <a:ext uri="{FF2B5EF4-FFF2-40B4-BE49-F238E27FC236}">
                <a16:creationId xmlns:a16="http://schemas.microsoft.com/office/drawing/2014/main" id="{2465FF4D-964F-2AE8-1321-EC86B0059A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" r="2250" b="-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EE0EAF-D3DC-5355-9711-AC64FFA4F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The Watercress Line during wartime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FBE8B-28AF-2630-0130-F20D90454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Pre visit guide for schools and learning groups </a:t>
            </a:r>
          </a:p>
        </p:txBody>
      </p:sp>
    </p:spTree>
    <p:extLst>
      <p:ext uri="{BB962C8B-B14F-4D97-AF65-F5344CB8AC3E}">
        <p14:creationId xmlns:p14="http://schemas.microsoft.com/office/powerpoint/2010/main" val="2897432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Evacuating The Children (1940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89971" cy="6906356"/>
          </a:xfrm>
        </p:spPr>
      </p:pic>
    </p:spTree>
    <p:extLst>
      <p:ext uri="{BB962C8B-B14F-4D97-AF65-F5344CB8AC3E}">
        <p14:creationId xmlns:p14="http://schemas.microsoft.com/office/powerpoint/2010/main" val="414430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ypes of Vegetables - Types, Groups, and Popular Choices - Northern Nester">
            <a:extLst>
              <a:ext uri="{FF2B5EF4-FFF2-40B4-BE49-F238E27FC236}">
                <a16:creationId xmlns:a16="http://schemas.microsoft.com/office/drawing/2014/main" id="{B878D90D-FE0E-0BE9-7C42-348163C48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" b="2960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2500" b="1"/>
              <a:t>Which vegetable did the Alresford station master encourage local villagers to grow at the station during world war two?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GB" sz="2000"/>
              <a:t>Cucumbers</a:t>
            </a:r>
          </a:p>
          <a:p>
            <a:r>
              <a:rPr lang="en-GB" sz="2000"/>
              <a:t>Tomatoes</a:t>
            </a:r>
          </a:p>
          <a:p>
            <a:r>
              <a:rPr lang="en-GB" sz="2000"/>
              <a:t>Sweet Peas</a:t>
            </a:r>
          </a:p>
          <a:p>
            <a:r>
              <a:rPr lang="en-GB" sz="2000"/>
              <a:t>Avocadoes </a:t>
            </a:r>
          </a:p>
        </p:txBody>
      </p:sp>
    </p:spTree>
    <p:extLst>
      <p:ext uri="{BB962C8B-B14F-4D97-AF65-F5344CB8AC3E}">
        <p14:creationId xmlns:p14="http://schemas.microsoft.com/office/powerpoint/2010/main" val="27889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intage British WW11 Propaganda 'Dig for Victory', England, 1939-45, Reproduction 200gsm A3 Vintage British Propaganda Post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5" b="29286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2500" b="1"/>
              <a:t>Which vegetable did the Alresford station master encourage local villagers to grow at the station during world war two?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GB" sz="2000"/>
              <a:t>Cucumbers</a:t>
            </a:r>
          </a:p>
          <a:p>
            <a:r>
              <a:rPr lang="en-GB" sz="2000"/>
              <a:t>Tomatoes</a:t>
            </a:r>
          </a:p>
          <a:p>
            <a:r>
              <a:rPr lang="en-GB" sz="2000"/>
              <a:t>Sweet Peas</a:t>
            </a:r>
          </a:p>
          <a:p>
            <a:r>
              <a:rPr lang="en-GB" sz="2000"/>
              <a:t>Avocadoes </a:t>
            </a:r>
          </a:p>
        </p:txBody>
      </p:sp>
    </p:spTree>
    <p:extLst>
      <p:ext uri="{BB962C8B-B14F-4D97-AF65-F5344CB8AC3E}">
        <p14:creationId xmlns:p14="http://schemas.microsoft.com/office/powerpoint/2010/main" val="259875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E661A-19E9-95DF-D902-EA4FFD54F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Was the railway still working during the war?</a:t>
            </a:r>
          </a:p>
        </p:txBody>
      </p:sp>
    </p:spTree>
    <p:extLst>
      <p:ext uri="{BB962C8B-B14F-4D97-AF65-F5344CB8AC3E}">
        <p14:creationId xmlns:p14="http://schemas.microsoft.com/office/powerpoint/2010/main" val="103752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5"/>
            <a:ext cx="2471057" cy="1325563"/>
          </a:xfrm>
        </p:spPr>
        <p:txBody>
          <a:bodyPr>
            <a:normAutofit/>
          </a:bodyPr>
          <a:lstStyle/>
          <a:p>
            <a:r>
              <a:rPr lang="en-GB" dirty="0"/>
              <a:t>World War Two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5625"/>
            <a:ext cx="2471057" cy="4351338"/>
          </a:xfrm>
        </p:spPr>
        <p:txBody>
          <a:bodyPr/>
          <a:lstStyle/>
          <a:p>
            <a:r>
              <a:rPr lang="en-GB" dirty="0"/>
              <a:t>People</a:t>
            </a:r>
          </a:p>
          <a:p>
            <a:r>
              <a:rPr lang="en-GB" dirty="0"/>
              <a:t>Tanks</a:t>
            </a:r>
          </a:p>
          <a:p>
            <a:r>
              <a:rPr lang="en-GB" dirty="0"/>
              <a:t>Kit &amp; Equipment </a:t>
            </a:r>
          </a:p>
          <a:p>
            <a:r>
              <a:rPr lang="en-GB" dirty="0"/>
              <a:t>Troops to Southampton</a:t>
            </a:r>
          </a:p>
          <a:p>
            <a:r>
              <a:rPr lang="en-GB" dirty="0"/>
              <a:t>Evacuees </a:t>
            </a:r>
          </a:p>
        </p:txBody>
      </p:sp>
      <p:pic>
        <p:nvPicPr>
          <p:cNvPr id="2050" name="Picture 2" descr="Wartime Memories told by The Watercress 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73" y="0"/>
            <a:ext cx="93286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92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8000" dirty="0">
                <a:latin typeface="Stencil" panose="040409050D0802020404" pitchFamily="82" charset="0"/>
              </a:rPr>
              <a:t>Quiz time!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Which Prime Minister met other world leaders near our railway (on the </a:t>
            </a:r>
            <a:r>
              <a:rPr lang="en-GB" dirty="0" err="1"/>
              <a:t>Meon</a:t>
            </a:r>
            <a:r>
              <a:rPr lang="en-GB" dirty="0"/>
              <a:t> Valley Line) in a train carriage hidden from the public towards the end of World War Two?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964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Historic D-Day Railway Station Visited by Churchill, de Gaulle &amp; Eden up  for S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70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6" name="Picture 4" descr="https://www.hampshirechronicle.co.uk/resources/images/13826713.jpg?type=article-fu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894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 woman's place - Network R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943" y="34813"/>
            <a:ext cx="7043057" cy="396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Women in rail: a history of the working women in ra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0" y="4001294"/>
            <a:ext cx="3714750" cy="285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944" y="4001294"/>
            <a:ext cx="3407228" cy="28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53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The History Girls: The Meon Valley Railway - friendly, pleasurable,  beautiful by Carolyn Hugh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62" y="0"/>
            <a:ext cx="2738814" cy="687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C17F2416-C007-4127-121C-F4E23A60647D}"/>
              </a:ext>
            </a:extLst>
          </p:cNvPr>
          <p:cNvSpPr/>
          <p:nvPr/>
        </p:nvSpPr>
        <p:spPr>
          <a:xfrm rot="10216436">
            <a:off x="6655306" y="3305824"/>
            <a:ext cx="2715620" cy="695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826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Horrible Histories WW2 Station Name Confusio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</p:spPr>
      </p:pic>
    </p:spTree>
    <p:extLst>
      <p:ext uri="{BB962C8B-B14F-4D97-AF65-F5344CB8AC3E}">
        <p14:creationId xmlns:p14="http://schemas.microsoft.com/office/powerpoint/2010/main" val="215951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5303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A3D91-9D8E-76A7-6CF4-AE9DC4A9A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845F4-107E-A773-DABD-16521CC66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Evacuations of civilians in Britain during World War II - Wikipedia">
            <a:extLst>
              <a:ext uri="{FF2B5EF4-FFF2-40B4-BE49-F238E27FC236}">
                <a16:creationId xmlns:a16="http://schemas.microsoft.com/office/drawing/2014/main" id="{9793117E-69B9-5E63-F89E-1CB061DB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9153" y="0"/>
            <a:ext cx="91997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cuments reveal problems of mass evacuation on the eve of WWII | Hampshire  Chronicle">
            <a:extLst>
              <a:ext uri="{FF2B5EF4-FFF2-40B4-BE49-F238E27FC236}">
                <a16:creationId xmlns:a16="http://schemas.microsoft.com/office/drawing/2014/main" id="{21D4B3F7-524A-49E7-A5DC-F0D19CFF3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0"/>
            <a:ext cx="56007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Evacuated Children Of The Second World War | Imperial War Museums">
            <a:extLst>
              <a:ext uri="{FF2B5EF4-FFF2-40B4-BE49-F238E27FC236}">
                <a16:creationId xmlns:a16="http://schemas.microsoft.com/office/drawing/2014/main" id="{1DC7B1A7-494C-CCC4-CD87-52CFC1473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906" y="3733800"/>
            <a:ext cx="5602094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222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120</Words>
  <Application>Microsoft Office PowerPoint</Application>
  <PresentationFormat>Widescreen</PresentationFormat>
  <Paragraphs>21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Stencil</vt:lpstr>
      <vt:lpstr>Office Theme</vt:lpstr>
      <vt:lpstr>The Watercress Line during wartime </vt:lpstr>
      <vt:lpstr>Was the railway still working during the war?</vt:lpstr>
      <vt:lpstr>World War Two </vt:lpstr>
      <vt:lpstr>Quiz time!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vegetable did the Alresford station master encourage local villagers to grow at the station during world war two?</vt:lpstr>
      <vt:lpstr>Which vegetable did the Alresford station master encourage local villagers to grow at the station during world war two?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Watercress Line during wartime </dc:title>
  <dc:creator>daniel ball</dc:creator>
  <cp:lastModifiedBy>daniel ball</cp:lastModifiedBy>
  <cp:revision>1</cp:revision>
  <dcterms:created xsi:type="dcterms:W3CDTF">2024-01-30T19:52:38Z</dcterms:created>
  <dcterms:modified xsi:type="dcterms:W3CDTF">2024-01-30T19:58:58Z</dcterms:modified>
</cp:coreProperties>
</file>